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jEHXofhVGkoyhiDMZkY4uHlxtn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a5ae653b7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a5ae653b7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ae653b7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3a5ae653b7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68d4655c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g3a68d4655c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68d4655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3a68d4655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c9bcd90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8c9bcd90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a54d6253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a54d6253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5ae653b7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g3a5ae653b7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5ae653b7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g3a5ae653b7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a5ae653b7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g3a5ae653b7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a5ae653b7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g3a5ae653b7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5ae653b71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3a5ae653b7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a5ae653b7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3a5ae653b7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títul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Capa seçã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título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" name="Google Shape;43;p32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conteúdo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3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3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Capa seção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título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35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35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conteúdo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3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Final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conteúd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4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366700" y="1568025"/>
            <a:ext cx="3490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Capa seção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títul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2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conteúd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27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Capa seção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título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29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conteúdo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p30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ctrTitle"/>
          </p:nvPr>
        </p:nvSpPr>
        <p:spPr>
          <a:xfrm>
            <a:off x="1194625" y="720000"/>
            <a:ext cx="32448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2"/>
          <p:cNvSpPr txBox="1"/>
          <p:nvPr>
            <p:ph idx="1" type="subTitle"/>
          </p:nvPr>
        </p:nvSpPr>
        <p:spPr>
          <a:xfrm>
            <a:off x="1053550" y="2096400"/>
            <a:ext cx="32448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JavaScript Object Notation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/>
          </a:p>
        </p:txBody>
      </p:sp>
      <p:pic>
        <p:nvPicPr>
          <p:cNvPr id="71" name="Google Shape;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4200" y="1319475"/>
            <a:ext cx="2504550" cy="25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5ae653b71_0_75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34" name="Google Shape;134;g3a5ae653b71_0_75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Exemplos reais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35" name="Google Shape;135;g3a5ae653b71_0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900" y="1074388"/>
            <a:ext cx="3365500" cy="29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a5ae653b71_0_4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41" name="Google Shape;141;g3a5ae653b71_0_4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Principais utilizações do JSON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2" name="Google Shape;142;g3a5ae653b71_0_4"/>
          <p:cNvSpPr txBox="1"/>
          <p:nvPr>
            <p:ph idx="1" type="subTitle"/>
          </p:nvPr>
        </p:nvSpPr>
        <p:spPr>
          <a:xfrm>
            <a:off x="4930875" y="805425"/>
            <a:ext cx="3847500" cy="3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Envio de dados entre APIs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Configuração de aplicações (como em package.json)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Armazenamento simples de informações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Comunicação entre front-end e back-end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Troca de dados entre sistemas totalmente diferentes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a68d4655cc_0_3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48" name="Google Shape;148;g3a68d4655cc_0_3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Regras importantes do JSON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9" name="Google Shape;149;g3a68d4655cc_0_3"/>
          <p:cNvSpPr txBox="1"/>
          <p:nvPr>
            <p:ph idx="1" type="subTitle"/>
          </p:nvPr>
        </p:nvSpPr>
        <p:spPr>
          <a:xfrm>
            <a:off x="5107500" y="720000"/>
            <a:ext cx="3244800" cy="3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Comentários não são permitidos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As chaves sempre devem estar entre aspas duplas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O formato deve ser estritamente seguido — vírgulas a mais ou a menos quebram tudo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0" name="Google Shape;150;g3a68d4655cc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750" y="3999300"/>
            <a:ext cx="1124120" cy="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68d4655cc_0_12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pic>
        <p:nvPicPr>
          <p:cNvPr id="156" name="Google Shape;156;g3a68d4655cc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8188" y="720000"/>
            <a:ext cx="2733675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g3a68d4655cc_0_12"/>
          <p:cNvSpPr txBox="1"/>
          <p:nvPr>
            <p:ph idx="1" type="subTitle"/>
          </p:nvPr>
        </p:nvSpPr>
        <p:spPr>
          <a:xfrm>
            <a:off x="966325" y="2359125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Exemplo prático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58" name="Google Shape;158;g3a68d4655cc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8200" y="2021100"/>
            <a:ext cx="2105025" cy="221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c9bcd90d2_0_4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JSON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38c9bcd90d2_0_40"/>
          <p:cNvSpPr txBox="1"/>
          <p:nvPr>
            <p:ph idx="1" type="subTitle"/>
          </p:nvPr>
        </p:nvSpPr>
        <p:spPr>
          <a:xfrm>
            <a:off x="1194625" y="2571750"/>
            <a:ext cx="28563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/>
              <a:t>O que é?</a:t>
            </a:r>
            <a:endParaRPr sz="1600"/>
          </a:p>
        </p:txBody>
      </p:sp>
      <p:sp>
        <p:nvSpPr>
          <p:cNvPr id="78" name="Google Shape;78;g38c9bcd90d2_0_40"/>
          <p:cNvSpPr txBox="1"/>
          <p:nvPr>
            <p:ph idx="1" type="subTitle"/>
          </p:nvPr>
        </p:nvSpPr>
        <p:spPr>
          <a:xfrm>
            <a:off x="5129825" y="820650"/>
            <a:ext cx="3433500" cy="17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JSON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é um formato de texto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usado para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armazenar e transmitir dados</a:t>
            </a:r>
            <a:r>
              <a:rPr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 maneira simples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a54d625317_0_16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84" name="Google Shape;84;g3a54d625317_0_16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Ele é: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5" name="Google Shape;85;g3a54d625317_0_16"/>
          <p:cNvSpPr txBox="1"/>
          <p:nvPr>
            <p:ph idx="1" type="subTitle"/>
          </p:nvPr>
        </p:nvSpPr>
        <p:spPr>
          <a:xfrm>
            <a:off x="5033300" y="720000"/>
            <a:ext cx="3625800" cy="22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Leve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Fácil de ler por humanos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Fácil de processar por máquinas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Independente de linguagem (embora tenha surgido do JavaScript)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a5ae653b71_0_21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91" name="Google Shape;91;g3a5ae653b71_0_21"/>
          <p:cNvSpPr txBox="1"/>
          <p:nvPr>
            <p:ph idx="1" type="subTitle"/>
          </p:nvPr>
        </p:nvSpPr>
        <p:spPr>
          <a:xfrm>
            <a:off x="5020375" y="790025"/>
            <a:ext cx="36798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É muito usado para trocar dados entre sistemas, especialmente em APIs e aplicações web, porque é leve, fácil de ler e funciona bem com praticamente todas as linguagens de programação.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5ae653b71_0_12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97" name="Google Shape;97;g3a5ae653b71_0_12"/>
          <p:cNvSpPr txBox="1"/>
          <p:nvPr>
            <p:ph idx="1" type="subTitle"/>
          </p:nvPr>
        </p:nvSpPr>
        <p:spPr>
          <a:xfrm>
            <a:off x="5034925" y="720000"/>
            <a:ext cx="36105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Ele organiza informações em pares de </a:t>
            </a:r>
            <a:r>
              <a:rPr b="1" lang="pt-BR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chave e valor</a:t>
            </a:r>
            <a:r>
              <a:rPr lang="pt-BR" sz="1600">
                <a:solidFill>
                  <a:schemeClr val="dk1"/>
                </a:solidFill>
              </a:rPr>
              <a:t> (como um dicionário) e suporta listas, números, strings, booleanos e objetos aninhados.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8" name="Google Shape;98;g3a5ae653b71_0_12"/>
          <p:cNvSpPr txBox="1"/>
          <p:nvPr>
            <p:ph idx="1" type="subTitle"/>
          </p:nvPr>
        </p:nvSpPr>
        <p:spPr>
          <a:xfrm>
            <a:off x="5058475" y="2448625"/>
            <a:ext cx="32448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Chave + Valor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“Chave”: Valor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a5ae653b71_0_3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04" name="Google Shape;104;g3a5ae653b71_0_30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Estrutura básica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05" name="Google Shape;105;g3a5ae653b71_0_30"/>
          <p:cNvSpPr txBox="1"/>
          <p:nvPr>
            <p:ph idx="1" type="subTitle"/>
          </p:nvPr>
        </p:nvSpPr>
        <p:spPr>
          <a:xfrm>
            <a:off x="5184550" y="598500"/>
            <a:ext cx="35292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Objetos - São delimitados por { } e contêm pares "chave": valor.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6" name="Google Shape;106;g3a5ae653b71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150" y="2103800"/>
            <a:ext cx="2968450" cy="14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5ae653b71_0_41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12" name="Google Shape;112;g3a5ae653b71_0_41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Estrutura básica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13" name="Google Shape;113;g3a5ae653b71_0_41"/>
          <p:cNvSpPr txBox="1"/>
          <p:nvPr>
            <p:ph idx="1" type="subTitle"/>
          </p:nvPr>
        </p:nvSpPr>
        <p:spPr>
          <a:xfrm>
            <a:off x="5129850" y="885750"/>
            <a:ext cx="34731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Listas (Arrays) - São delimitadas por [ ] e podem conter vários tipos de dados.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" name="Google Shape;114;g3a5ae653b71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800" y="3050500"/>
            <a:ext cx="3919150" cy="8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5ae653b71_0_51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20" name="Google Shape;120;g3a5ae653b71_0_51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Tipos aceitos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21" name="Google Shape;121;g3a5ae653b71_0_51"/>
          <p:cNvSpPr txBox="1"/>
          <p:nvPr>
            <p:ph idx="1" type="subTitle"/>
          </p:nvPr>
        </p:nvSpPr>
        <p:spPr>
          <a:xfrm>
            <a:off x="5129850" y="861800"/>
            <a:ext cx="3132600" cy="27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string → "texto"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número → 10, 3.14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booleano → true, false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null → null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objetos → {...}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pt-BR" sz="1600">
                <a:solidFill>
                  <a:schemeClr val="dk1"/>
                </a:solidFill>
              </a:rPr>
              <a:t>listas → [...</a:t>
            </a:r>
            <a:r>
              <a:rPr lang="pt-BR" sz="1600">
                <a:solidFill>
                  <a:schemeClr val="dk1"/>
                </a:solidFill>
              </a:rPr>
              <a:t>]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ae653b71_0_6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JSON</a:t>
            </a:r>
            <a:endParaRPr/>
          </a:p>
        </p:txBody>
      </p:sp>
      <p:sp>
        <p:nvSpPr>
          <p:cNvPr id="127" name="Google Shape;127;g3a5ae653b71_0_60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lt1"/>
                </a:solidFill>
              </a:rPr>
              <a:t>Exemplos reais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28" name="Google Shape;128;g3a5ae653b71_0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2125" y="210800"/>
            <a:ext cx="3013975" cy="47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ção Profissio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